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282" r:id="rId3"/>
    <p:sldId id="281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02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4563" autoAdjust="0"/>
  </p:normalViewPr>
  <p:slideViewPr>
    <p:cSldViewPr>
      <p:cViewPr>
        <p:scale>
          <a:sx n="50" d="100"/>
          <a:sy n="50" d="100"/>
        </p:scale>
        <p:origin x="-1824" y="-6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73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6208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536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775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92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992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861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421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9530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05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547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067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034" y="1428736"/>
            <a:ext cx="817127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Дидактические материалы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для проведения занятий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 Программе «От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Фребеля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до робота»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 СП «Детский сад Аленушка»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ГБОУ СОШ им. М.К. Овсянникова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с.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Исаклы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785794"/>
            <a:ext cx="4743978" cy="3162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3568" y="4143380"/>
            <a:ext cx="7920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закреплять знания геометрических фигур и умение соотносить предметы с  геометрическими фигурами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76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Задач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6" y="1667302"/>
            <a:ext cx="403860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82" y="2276872"/>
            <a:ext cx="403860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99592" y="81437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</a:rPr>
              <a:t>Лэпбук «Производство мороженого»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5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9" t="52407" r="50481" b="4276"/>
          <a:stretch/>
        </p:blipFill>
        <p:spPr>
          <a:xfrm>
            <a:off x="683568" y="836712"/>
            <a:ext cx="4578317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92" r="19340"/>
          <a:stretch/>
        </p:blipFill>
        <p:spPr>
          <a:xfrm>
            <a:off x="4788024" y="1482320"/>
            <a:ext cx="3528392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971600" y="3933056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формировать умения создавать   постройки по схеме</a:t>
            </a:r>
            <a:r>
              <a:rPr lang="ru-RU" dirty="0" smtClean="0">
                <a:latin typeface="Georgia" pitchFamily="18" charset="0"/>
              </a:rPr>
              <a:t>.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288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867" t="37230" r="4849"/>
          <a:stretch/>
        </p:blipFill>
        <p:spPr>
          <a:xfrm>
            <a:off x="755576" y="925116"/>
            <a:ext cx="4232907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26" y="2134325"/>
            <a:ext cx="4028256" cy="2685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27584" y="3619500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совершенствовать умения складывать целое из частей 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22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31" t="32147" r="21331" b="17877"/>
          <a:stretch/>
        </p:blipFill>
        <p:spPr>
          <a:xfrm>
            <a:off x="755576" y="829443"/>
            <a:ext cx="4419245" cy="2599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51" r="14623"/>
          <a:stretch/>
        </p:blipFill>
        <p:spPr>
          <a:xfrm>
            <a:off x="4932040" y="1628800"/>
            <a:ext cx="3528392" cy="3302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27584" y="3861048"/>
            <a:ext cx="37444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уточнить и расширить представления о видах мороженого 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129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7" t="5878" r="36690" b="33773"/>
          <a:stretch/>
        </p:blipFill>
        <p:spPr>
          <a:xfrm>
            <a:off x="888182" y="908720"/>
            <a:ext cx="3672408" cy="2667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47" r="11321"/>
          <a:stretch/>
        </p:blipFill>
        <p:spPr>
          <a:xfrm>
            <a:off x="4788024" y="1921818"/>
            <a:ext cx="3566212" cy="2930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32570" y="3861048"/>
            <a:ext cx="3739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познакомить  с фабрикой по производству мороженого 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51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718" t="46331" r="4731" b="5323"/>
          <a:stretch/>
        </p:blipFill>
        <p:spPr>
          <a:xfrm>
            <a:off x="785786" y="857232"/>
            <a:ext cx="3456384" cy="29667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7" r="8490"/>
          <a:stretch/>
        </p:blipFill>
        <p:spPr>
          <a:xfrm>
            <a:off x="4714876" y="857232"/>
            <a:ext cx="3843597" cy="2952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928662" y="4071942"/>
            <a:ext cx="7601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Задачи: развивать тонкие дифференцированные движения пальцев рук, зрительно-пространственную ориентировку на листе </a:t>
            </a:r>
            <a:r>
              <a:rPr lang="ru-RU" b="1" i="1" dirty="0" smtClean="0">
                <a:latin typeface="Georgia" pitchFamily="18" charset="0"/>
              </a:rPr>
              <a:t>бумаги, логическое мышление.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6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196"/>
            <a:ext cx="9144000" cy="704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21" r="15094"/>
          <a:stretch/>
        </p:blipFill>
        <p:spPr>
          <a:xfrm>
            <a:off x="785786" y="1643050"/>
            <a:ext cx="3338182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1928802"/>
            <a:ext cx="403860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286000" y="620688"/>
            <a:ext cx="5382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Georgia" pitchFamily="18" charset="0"/>
              </a:rPr>
              <a:t>Лэпбук «Строим дом»</a:t>
            </a:r>
            <a:endParaRPr lang="ru-RU" sz="3200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7112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093"/>
          <a:stretch/>
        </p:blipFill>
        <p:spPr>
          <a:xfrm>
            <a:off x="5072066" y="958726"/>
            <a:ext cx="3562942" cy="2641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91" t="12778"/>
          <a:stretch/>
        </p:blipFill>
        <p:spPr>
          <a:xfrm>
            <a:off x="642911" y="926775"/>
            <a:ext cx="4152888" cy="2672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11560" y="3933055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Задачи: </a:t>
            </a:r>
            <a:r>
              <a:rPr lang="ru-RU" b="1" i="1" dirty="0" smtClean="0">
                <a:latin typeface="Georgia" pitchFamily="18" charset="0"/>
              </a:rPr>
              <a:t> формировать представления о строительных материалах; закрепить </a:t>
            </a:r>
            <a:r>
              <a:rPr lang="ru-RU" b="1" i="1" dirty="0">
                <a:latin typeface="Georgia" pitchFamily="18" charset="0"/>
              </a:rPr>
              <a:t>в речи детей употребление относительных прилагательных и способов их образования. </a:t>
            </a:r>
          </a:p>
        </p:txBody>
      </p:sp>
    </p:spTree>
    <p:extLst>
      <p:ext uri="{BB962C8B-B14F-4D97-AF65-F5344CB8AC3E}">
        <p14:creationId xmlns="" xmlns:p14="http://schemas.microsoft.com/office/powerpoint/2010/main" val="288390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39" t="18308" r="6133" b="8107"/>
          <a:stretch/>
        </p:blipFill>
        <p:spPr>
          <a:xfrm>
            <a:off x="755576" y="980728"/>
            <a:ext cx="4032448" cy="2654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90" r="8490"/>
          <a:stretch/>
        </p:blipFill>
        <p:spPr>
          <a:xfrm>
            <a:off x="5076056" y="2082800"/>
            <a:ext cx="335280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55576" y="3933056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Задачи: </a:t>
            </a:r>
            <a:r>
              <a:rPr lang="ru-RU" b="1" i="1" dirty="0" smtClean="0">
                <a:latin typeface="Georgia" pitchFamily="18" charset="0"/>
              </a:rPr>
              <a:t>закрепить представления  о строительном транспорте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67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321" r="8471"/>
          <a:stretch/>
        </p:blipFill>
        <p:spPr>
          <a:xfrm>
            <a:off x="799121" y="908720"/>
            <a:ext cx="7545758" cy="4104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389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43" r="12264"/>
          <a:stretch/>
        </p:blipFill>
        <p:spPr>
          <a:xfrm>
            <a:off x="683568" y="908720"/>
            <a:ext cx="3312368" cy="3573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60" y="908720"/>
            <a:ext cx="403860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211960" y="37890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развивать зрительное внимание, связную речь, ориентировку в пространстве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786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52" r="17453"/>
          <a:stretch/>
        </p:blipFill>
        <p:spPr>
          <a:xfrm>
            <a:off x="899592" y="908720"/>
            <a:ext cx="3384376" cy="2952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47" r="9433"/>
          <a:stretch/>
        </p:blipFill>
        <p:spPr>
          <a:xfrm>
            <a:off x="4734358" y="908720"/>
            <a:ext cx="3690070" cy="2963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19572" y="4005064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prstClr val="black"/>
                </a:solidFill>
                <a:latin typeface="Georgia" pitchFamily="18" charset="0"/>
              </a:rPr>
              <a:t>Задачи: на основе стихов и загадок обогатить и уточнить представления детей о профессии строителя; развивать внимание, логическое мышление.</a:t>
            </a:r>
          </a:p>
        </p:txBody>
      </p:sp>
    </p:spTree>
    <p:extLst>
      <p:ext uri="{BB962C8B-B14F-4D97-AF65-F5344CB8AC3E}">
        <p14:creationId xmlns="" xmlns:p14="http://schemas.microsoft.com/office/powerpoint/2010/main" val="29082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82" t="4865" r="8359"/>
          <a:stretch/>
        </p:blipFill>
        <p:spPr>
          <a:xfrm>
            <a:off x="705617" y="764704"/>
            <a:ext cx="3865267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2" r="15566"/>
          <a:stretch/>
        </p:blipFill>
        <p:spPr>
          <a:xfrm>
            <a:off x="4788024" y="1556792"/>
            <a:ext cx="3741018" cy="30740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55576" y="4005064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уточнить и расширить представления о строительных профессиях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2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\Desktop\Семенова игры РАО\IMG_04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77" r="16795"/>
          <a:stretch/>
        </p:blipFill>
        <p:spPr bwMode="auto">
          <a:xfrm>
            <a:off x="755576" y="1628801"/>
            <a:ext cx="3448050" cy="3325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688340"/>
            <a:ext cx="5681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Georgia" pitchFamily="18" charset="0"/>
              </a:rPr>
              <a:t>Лэпбук «Речной вокзал»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1027" name="Picture 3" descr="C:\Users\п\Desktop\Семенова игры РАО\IMG_04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74"/>
          <a:stretch/>
        </p:blipFill>
        <p:spPr bwMode="auto">
          <a:xfrm>
            <a:off x="4536926" y="1953733"/>
            <a:ext cx="3844653" cy="3000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2103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45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947930"/>
            <a:ext cx="3746199" cy="2497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Содержимое 6" descr="IMG_0474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l="2595" t="6722" r="5424"/>
          <a:stretch/>
        </p:blipFill>
        <p:spPr>
          <a:xfrm>
            <a:off x="4860032" y="980728"/>
            <a:ext cx="3690346" cy="2494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42910" y="3717031"/>
            <a:ext cx="8177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Формировать представления детей о строительных профессиях; совершенствовать умение детей находить орудия труда и материалы, необходимые людям той или иной профессии. Развивать внимание. память и речь детей.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8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45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79199" y="1052736"/>
            <a:ext cx="3927950" cy="2618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47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60032" y="1988840"/>
            <a:ext cx="3613355" cy="24089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99592" y="3874374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развивать навыки конструирования по схемам или рисункам.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61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458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8254"/>
          <a:stretch/>
        </p:blipFill>
        <p:spPr>
          <a:xfrm>
            <a:off x="971600" y="833361"/>
            <a:ext cx="3384376" cy="2767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482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r="14751"/>
          <a:stretch/>
        </p:blipFill>
        <p:spPr>
          <a:xfrm>
            <a:off x="4932040" y="836712"/>
            <a:ext cx="3548461" cy="2775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57224" y="3857628"/>
            <a:ext cx="7675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на основе стихов и загадок обогатить и уточнить представления детей о профессии строителя; развивать внимание, логическое мышление.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39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464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4843" r="8528"/>
          <a:stretch/>
        </p:blipFill>
        <p:spPr>
          <a:xfrm>
            <a:off x="755576" y="836712"/>
            <a:ext cx="3598435" cy="2769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486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l="6090" r="13101"/>
          <a:stretch/>
        </p:blipFill>
        <p:spPr>
          <a:xfrm>
            <a:off x="4932040" y="836712"/>
            <a:ext cx="3384376" cy="2792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55576" y="378143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развивать понимание простых причинно-следственных отношений; расширять словарный запас ребенка, развивать логическое мышление, связную речь.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431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461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7075" r="15801"/>
          <a:stretch/>
        </p:blipFill>
        <p:spPr>
          <a:xfrm>
            <a:off x="683568" y="941310"/>
            <a:ext cx="3456384" cy="2987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483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l="8255"/>
          <a:stretch/>
        </p:blipFill>
        <p:spPr>
          <a:xfrm>
            <a:off x="4452689" y="964516"/>
            <a:ext cx="4079752" cy="29645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83568" y="414908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закрепить в речи детей употребление относительных прилагательных и способов их образования. 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23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463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7075" r="4480"/>
          <a:stretch/>
        </p:blipFill>
        <p:spPr>
          <a:xfrm>
            <a:off x="732654" y="833630"/>
            <a:ext cx="3551314" cy="2569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49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1109" t="20607" r="13443" b="10406"/>
          <a:stretch>
            <a:fillRect/>
          </a:stretch>
        </p:blipFill>
        <p:spPr>
          <a:xfrm>
            <a:off x="4572000" y="836712"/>
            <a:ext cx="3923461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14348" y="3789040"/>
            <a:ext cx="7746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уточнить и закрепить знание правил техники безопасности в конструировании из различного  строительного материала.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1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08" r="17238"/>
          <a:stretch/>
        </p:blipFill>
        <p:spPr>
          <a:xfrm>
            <a:off x="755576" y="1628800"/>
            <a:ext cx="3456384" cy="3256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6852"/>
            <a:ext cx="3996444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68438" y="877362"/>
            <a:ext cx="5998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</a:rPr>
              <a:t>Лэпбук «Такие разные духи»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96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Содержимое 8" descr="IMG_0494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r="4952"/>
          <a:stretch/>
        </p:blipFill>
        <p:spPr>
          <a:xfrm>
            <a:off x="4612068" y="764704"/>
            <a:ext cx="3798506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Содержимое 7" descr="IMG_0467.JPG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/>
          <a:srcRect l="16105"/>
          <a:stretch/>
        </p:blipFill>
        <p:spPr>
          <a:xfrm>
            <a:off x="838955" y="788671"/>
            <a:ext cx="3322686" cy="26403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71472" y="3717032"/>
            <a:ext cx="8176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формировать представления о речном вокзале и его составных частях (касса, диспетчерская, зал ожидания, трап, причал и т.п.), расширить словарь.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50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468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7783" t="6369" r="6249"/>
          <a:stretch/>
        </p:blipFill>
        <p:spPr>
          <a:xfrm>
            <a:off x="865706" y="980728"/>
            <a:ext cx="3371791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49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0496" t="4687" r="15211" b="2446"/>
          <a:stretch>
            <a:fillRect/>
          </a:stretch>
        </p:blipFill>
        <p:spPr>
          <a:xfrm>
            <a:off x="4788024" y="936303"/>
            <a:ext cx="3716201" cy="2477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043608" y="3802360"/>
            <a:ext cx="8252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расширить представления детей о видах конструктора; формировать умение подбирать строительный материал для своей постройки.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474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5" descr="IMG_0471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2943" t="27208" r="15138" b="13879"/>
          <a:stretch/>
        </p:blipFill>
        <p:spPr>
          <a:xfrm>
            <a:off x="866800" y="980728"/>
            <a:ext cx="3319460" cy="2152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Содержимое 6" descr="IMG_048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5189" t="17954" r="24057" b="7753"/>
          <a:stretch>
            <a:fillRect/>
          </a:stretch>
        </p:blipFill>
        <p:spPr>
          <a:xfrm>
            <a:off x="4564732" y="2078822"/>
            <a:ext cx="4000528" cy="2700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55576" y="3513567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развивать навыки конструирования по схемам или рисункам.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40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5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0453" y="1772816"/>
            <a:ext cx="3729099" cy="2486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Лэпбук «Лесовоз»</a:t>
            </a:r>
            <a:endParaRPr lang="ru-RU" sz="3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6" name="Содержимое 5" descr="IMG_052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60032" y="2420888"/>
            <a:ext cx="3672978" cy="2448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89249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531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5714" t="13267" r="9787" b="12440"/>
          <a:stretch/>
        </p:blipFill>
        <p:spPr>
          <a:xfrm>
            <a:off x="910208" y="785794"/>
            <a:ext cx="3438524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53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2077397"/>
            <a:ext cx="3722222" cy="24814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86940" y="3717032"/>
            <a:ext cx="3885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закрепить представления о транспорте , используемого для уборки леса.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5" descr="IMG_0538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6463"/>
          <a:stretch/>
        </p:blipFill>
        <p:spPr>
          <a:xfrm rot="5400000">
            <a:off x="284994" y="1451310"/>
            <a:ext cx="377758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Содержимое 6" descr="IMG_0539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r="2614" b="8076"/>
          <a:stretch/>
        </p:blipFill>
        <p:spPr>
          <a:xfrm>
            <a:off x="4429124" y="2348880"/>
            <a:ext cx="3933056" cy="2474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11960" y="1015399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закреплять представления о спецтехнике; развивать связную речь</a:t>
            </a:r>
            <a:r>
              <a:rPr lang="ru-RU" sz="1600" dirty="0" smtClean="0">
                <a:latin typeface="Georgia" pitchFamily="18" charset="0"/>
              </a:rPr>
              <a:t>.</a:t>
            </a:r>
            <a:endParaRPr lang="ru-RU" sz="1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5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53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1086" t="6192" r="12027" b="8902"/>
          <a:stretch/>
        </p:blipFill>
        <p:spPr>
          <a:xfrm>
            <a:off x="795324" y="968175"/>
            <a:ext cx="3338510" cy="24577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535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r="7311"/>
          <a:stretch/>
        </p:blipFill>
        <p:spPr>
          <a:xfrm>
            <a:off x="4716016" y="1700808"/>
            <a:ext cx="3743324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14348" y="3789040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развивать навыки конструирования по схемам или рисункам.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013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5" descr="IMG_054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15782"/>
          <a:stretch/>
        </p:blipFill>
        <p:spPr>
          <a:xfrm rot="5400000">
            <a:off x="331141" y="1549180"/>
            <a:ext cx="3369149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Содержимое 9" descr="IMG_054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5573010" y="1566900"/>
            <a:ext cx="3497042" cy="2416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63888" y="908719"/>
            <a:ext cx="25202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Цель: развивать мелкую моторику, совершенствовать зрительно-двигательную координацию и ориентировку в микро пространстве, развивать произвольное внимание, зрительную память</a:t>
            </a:r>
            <a:r>
              <a:rPr lang="ru-RU" sz="1600" dirty="0" smtClean="0">
                <a:latin typeface="Georgia" pitchFamily="18" charset="0"/>
              </a:rPr>
              <a:t>.</a:t>
            </a:r>
            <a:endParaRPr lang="ru-RU" sz="1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603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7" descr="IMG_0561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5543" r="2948"/>
          <a:stretch/>
        </p:blipFill>
        <p:spPr>
          <a:xfrm>
            <a:off x="4860032" y="903613"/>
            <a:ext cx="3672408" cy="2525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Содержимое 9" descr="IMG_0560.JPG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/>
          <a:srcRect l="10886" t="2653" r="7974" b="7134"/>
          <a:stretch/>
        </p:blipFill>
        <p:spPr>
          <a:xfrm>
            <a:off x="971600" y="901074"/>
            <a:ext cx="3380234" cy="2535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928794" y="2357430"/>
            <a:ext cx="930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Лабиринты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933056"/>
            <a:ext cx="7889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развивать тонкие дифференцированные движения пальцев рук, зрительно-пространственную ориентировку на листе бумаги.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8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5" descr="IMG_0550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6841" r="11556"/>
          <a:stretch/>
        </p:blipFill>
        <p:spPr>
          <a:xfrm>
            <a:off x="704850" y="785794"/>
            <a:ext cx="329565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4" descr="IMG_055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27984" y="784228"/>
            <a:ext cx="403860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83568" y="3717032"/>
            <a:ext cx="8321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развивать зрительно-моторную координацию движений и зрительно-пространственные представления; крупную и мелкую моторику, право- и левостороннюю ориентацию, внимание.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85" t="763" r="6614" b="11902"/>
          <a:stretch/>
        </p:blipFill>
        <p:spPr>
          <a:xfrm>
            <a:off x="933550" y="908720"/>
            <a:ext cx="3600400" cy="2707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61120" y="3789040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1" dirty="0">
                <a:solidFill>
                  <a:prstClr val="black"/>
                </a:solidFill>
                <a:latin typeface="Georgia" pitchFamily="18" charset="0"/>
              </a:rPr>
              <a:t>Задачи: на основе стихов и загадок обогатить и уточнить представления детей </a:t>
            </a:r>
            <a:r>
              <a:rPr lang="ru-RU" sz="1600" b="1" i="1" dirty="0" smtClean="0">
                <a:solidFill>
                  <a:prstClr val="black"/>
                </a:solidFill>
                <a:latin typeface="Georgia" pitchFamily="18" charset="0"/>
              </a:rPr>
              <a:t>о духах и их видах</a:t>
            </a:r>
            <a:endParaRPr lang="ru-RU" sz="1600" b="1" i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30" t="16613" r="8642" b="9095"/>
          <a:stretch/>
        </p:blipFill>
        <p:spPr>
          <a:xfrm>
            <a:off x="4838700" y="1745771"/>
            <a:ext cx="3602347" cy="25986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8874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7" descr="IMG_05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98646" y="899694"/>
            <a:ext cx="3827706" cy="2551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Содержимое 6" descr="IMG_0553.JPG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/>
          <a:srcRect l="3538" r="8726"/>
          <a:stretch/>
        </p:blipFill>
        <p:spPr>
          <a:xfrm>
            <a:off x="735532" y="877832"/>
            <a:ext cx="3381551" cy="2569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35532" y="3857628"/>
            <a:ext cx="7672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Задачи: формировать умения детей раскрашивать рисунок в соответствии с цифрой; закреплять знания числа и цвета.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73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6" b="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IMG_0558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7076" t="6016" r="9787" b="15448"/>
          <a:stretch/>
        </p:blipFill>
        <p:spPr>
          <a:xfrm>
            <a:off x="700656" y="938436"/>
            <a:ext cx="3974018" cy="2502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IMG_0564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l="7665" t="1945" r="5070" b="6073"/>
          <a:stretch/>
        </p:blipFill>
        <p:spPr>
          <a:xfrm>
            <a:off x="5004048" y="2190750"/>
            <a:ext cx="3524250" cy="2476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99592" y="386104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Цель: развитие наглядно-образного мышления.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6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34" t="26546" r="5501"/>
          <a:stretch/>
        </p:blipFill>
        <p:spPr>
          <a:xfrm>
            <a:off x="683568" y="831354"/>
            <a:ext cx="4244084" cy="25976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7" t="8402" r="16509"/>
          <a:stretch/>
        </p:blipFill>
        <p:spPr>
          <a:xfrm>
            <a:off x="5148064" y="2092374"/>
            <a:ext cx="3448468" cy="26732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99592" y="3643314"/>
            <a:ext cx="4143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формировать представления о разных ароматах духов 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948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24" t="14770" r="5661" b="3969"/>
          <a:stretch/>
        </p:blipFill>
        <p:spPr>
          <a:xfrm>
            <a:off x="755576" y="836712"/>
            <a:ext cx="3992403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27" t="15620" r="21153" b="6290"/>
          <a:stretch/>
        </p:blipFill>
        <p:spPr>
          <a:xfrm>
            <a:off x="5220072" y="1844824"/>
            <a:ext cx="3285306" cy="2674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3568" y="3848102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Задачи: </a:t>
            </a:r>
            <a:r>
              <a:rPr lang="ru-RU" b="1" i="1" dirty="0" smtClean="0">
                <a:latin typeface="Georgia" pitchFamily="18" charset="0"/>
              </a:rPr>
              <a:t>расширять представления детей о пунктах реализации парфюмерной продукции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98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0" t="3449" r="9906"/>
          <a:stretch/>
        </p:blipFill>
        <p:spPr>
          <a:xfrm>
            <a:off x="683568" y="836712"/>
            <a:ext cx="3598864" cy="27435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905"/>
          <a:stretch/>
        </p:blipFill>
        <p:spPr>
          <a:xfrm>
            <a:off x="4788024" y="1836830"/>
            <a:ext cx="3638550" cy="269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3568" y="3929066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знакомить с видами духов и определять их принадлежности 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879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23" t="9109" r="3302" b="11645"/>
          <a:stretch/>
        </p:blipFill>
        <p:spPr>
          <a:xfrm>
            <a:off x="683568" y="980728"/>
            <a:ext cx="4027303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70" t="26798" r="18396" b="9523"/>
          <a:stretch/>
        </p:blipFill>
        <p:spPr>
          <a:xfrm>
            <a:off x="4932040" y="1916832"/>
            <a:ext cx="3427579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11560" y="3933056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дать представление о том какой консистенции бывают духи 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53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82" t="15296" r="11058" b="9704"/>
          <a:stretch/>
        </p:blipFill>
        <p:spPr>
          <a:xfrm>
            <a:off x="747545" y="980728"/>
            <a:ext cx="3691890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71172"/>
            <a:ext cx="3816424" cy="25442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99592" y="3686178"/>
            <a:ext cx="3099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Задачи</a:t>
            </a:r>
            <a:r>
              <a:rPr lang="ru-RU" b="1" i="1" dirty="0" smtClean="0">
                <a:latin typeface="Georgia" pitchFamily="18" charset="0"/>
              </a:rPr>
              <a:t>: знакомить  детей с разными видами молекул </a:t>
            </a:r>
            <a:endParaRPr lang="ru-RU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66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495</Words>
  <Application>Microsoft Office PowerPoint</Application>
  <PresentationFormat>Экран (4:3)</PresentationFormat>
  <Paragraphs>47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Лэпбук «Лесовоз»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</dc:creator>
  <cp:lastModifiedBy>User</cp:lastModifiedBy>
  <cp:revision>38</cp:revision>
  <dcterms:created xsi:type="dcterms:W3CDTF">2019-05-24T10:14:24Z</dcterms:created>
  <dcterms:modified xsi:type="dcterms:W3CDTF">2019-05-28T11:41:08Z</dcterms:modified>
</cp:coreProperties>
</file>