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0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4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071546"/>
            <a:ext cx="695260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Курсы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повышения квалификации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авторов программы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«От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Фребеля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робота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ройденные педагогами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 «Детский сад Аленушка»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СОШ им. М.К. Овсянникова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Исаклы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928670"/>
          <a:ext cx="757242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24"/>
                <a:gridCol w="1385926"/>
                <a:gridCol w="1143008"/>
                <a:gridCol w="2286016"/>
                <a:gridCol w="1328718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Афанасьева Ольга Николаевна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Содержание и методика развития технического творчества детей дошкольного образования (на примере образовательной программы «От Фребеля до робота: растим будущих инженеров»)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21.11.2017г.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 часов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Почитаева Раиса Геннадьевна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Воспитатель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Содержание и методика развития технического творчества детей дошкольного образования (на примере образовательной программы «От Фребеля до робота: растим будущих инженеров»)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21.11.2017г.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 часов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95" b="5296"/>
          <a:stretch>
            <a:fillRect/>
          </a:stretch>
        </p:blipFill>
        <p:spPr>
          <a:xfrm>
            <a:off x="1214414" y="1000108"/>
            <a:ext cx="6786610" cy="478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97" b="4349"/>
          <a:stretch>
            <a:fillRect/>
          </a:stretch>
        </p:blipFill>
        <p:spPr>
          <a:xfrm>
            <a:off x="1142976" y="1000107"/>
            <a:ext cx="6929486" cy="490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</Words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2019-05-17T13:05:17Z</dcterms:created>
  <dcterms:modified xsi:type="dcterms:W3CDTF">2019-05-17T13:20:36Z</dcterms:modified>
</cp:coreProperties>
</file>